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426A9-FECF-4EE9-81F4-9874FFDED9BA}" type="datetimeFigureOut">
              <a:rPr lang="ko-KR" altLang="en-US" smtClean="0"/>
              <a:t>2015-06-22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EFFC6-5AE8-4853-9F14-A78B81EC78B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중앙러시아에서의 미국과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중국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이익대립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주재우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경희대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2068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2015</a:t>
            </a:r>
            <a:r>
              <a:rPr lang="ko-KR" altLang="en-US" dirty="0" smtClean="0"/>
              <a:t>년도 국제정치학회 하계학회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토킹</a:t>
            </a:r>
            <a:r>
              <a:rPr lang="ko-KR" altLang="en-US" dirty="0" smtClean="0"/>
              <a:t> 포인트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미국과 중국의 중앙아시아 정책</a:t>
            </a:r>
            <a:endParaRPr lang="en-US" altLang="ko-KR" dirty="0" smtClean="0"/>
          </a:p>
          <a:p>
            <a:r>
              <a:rPr lang="ko-KR" altLang="en-US" dirty="0" smtClean="0"/>
              <a:t>미국</a:t>
            </a:r>
            <a:r>
              <a:rPr lang="en-US" altLang="ko-KR" dirty="0" smtClean="0"/>
              <a:t>: </a:t>
            </a:r>
            <a:r>
              <a:rPr lang="ko-KR" altLang="en-US" dirty="0" smtClean="0"/>
              <a:t>러시아와 중국의 영향력 확산 최대 억지 정책 추구</a:t>
            </a:r>
            <a:endParaRPr lang="en-US" altLang="ko-KR" dirty="0" smtClean="0"/>
          </a:p>
          <a:p>
            <a:r>
              <a:rPr lang="ko-KR" altLang="en-US" dirty="0" smtClean="0"/>
              <a:t>중국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중앙아시아에서의 외세 확대 최대 억지</a:t>
            </a:r>
            <a:endParaRPr lang="en-US" altLang="ko-KR" dirty="0" smtClean="0"/>
          </a:p>
          <a:p>
            <a:r>
              <a:rPr lang="ko-KR" altLang="en-US" dirty="0" smtClean="0"/>
              <a:t>중앙아시아의 현황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현상 유지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</a:t>
            </a:r>
            <a:r>
              <a:rPr lang="en-US" altLang="ko-KR" dirty="0" smtClean="0"/>
              <a:t>SCO</a:t>
            </a:r>
            <a:r>
              <a:rPr lang="ko-KR" altLang="en-US" dirty="0"/>
              <a:t> </a:t>
            </a:r>
            <a:r>
              <a:rPr lang="ko-KR" altLang="en-US" dirty="0" smtClean="0"/>
              <a:t>중심의 협력 구조 심화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중앙아시아 체스 게임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미국</a:t>
            </a:r>
            <a:r>
              <a:rPr lang="en-US" altLang="ko-KR" dirty="0" smtClean="0"/>
              <a:t>: 9.11 </a:t>
            </a:r>
            <a:r>
              <a:rPr lang="ko-KR" altLang="en-US" dirty="0" smtClean="0"/>
              <a:t>테러의 구실을 이용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과거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나이트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등을 이용한 급진적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속전속결의 방식으로 진입 시도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그러나 테러와의 전쟁이 미약해지며 동 지역에서의 철군으로 실질적인 영향력 감퇴</a:t>
            </a:r>
            <a:endParaRPr lang="en-US" altLang="ko-KR" dirty="0" smtClean="0"/>
          </a:p>
          <a:p>
            <a:r>
              <a:rPr lang="ko-KR" altLang="en-US" dirty="0" smtClean="0"/>
              <a:t>현재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졸</a:t>
            </a:r>
            <a:r>
              <a:rPr lang="en-US" altLang="ko-KR" dirty="0" smtClean="0"/>
              <a:t>(pond)’</a:t>
            </a:r>
            <a:r>
              <a:rPr lang="ko-KR" altLang="en-US" dirty="0" smtClean="0"/>
              <a:t>을 이용한 점진적인 침투 방식 진행 중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중앙아시아 체스 게임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중국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과거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나이트</a:t>
            </a:r>
            <a:r>
              <a:rPr lang="en-US" altLang="ko-KR" dirty="0" smtClean="0"/>
              <a:t>(knight)’</a:t>
            </a:r>
            <a:r>
              <a:rPr lang="ko-KR" altLang="en-US" dirty="0" smtClean="0"/>
              <a:t>를 활용한 미국과의 맞대결 구조로 동 지역에 진출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이후 </a:t>
            </a:r>
            <a:r>
              <a:rPr lang="en-US" altLang="ko-KR" dirty="0" smtClean="0"/>
              <a:t>SCO</a:t>
            </a:r>
            <a:r>
              <a:rPr lang="ko-KR" altLang="en-US" dirty="0" smtClean="0"/>
              <a:t>의 공고화로 인해 현재는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비숍</a:t>
            </a:r>
            <a:r>
              <a:rPr lang="en-US" altLang="ko-KR" dirty="0" smtClean="0"/>
              <a:t>(bishop)’</a:t>
            </a:r>
            <a:r>
              <a:rPr lang="ko-KR" altLang="en-US" dirty="0" smtClean="0"/>
              <a:t>을 활용하면서 종횡무진하고 있음</a:t>
            </a:r>
            <a:endParaRPr lang="en-US" altLang="ko-KR" dirty="0" smtClean="0"/>
          </a:p>
          <a:p>
            <a:r>
              <a:rPr lang="ko-KR" altLang="en-US" dirty="0" smtClean="0"/>
              <a:t>러시아는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비숍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뿐 아니라 때로는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퀸</a:t>
            </a:r>
            <a:r>
              <a:rPr lang="en-US" altLang="ko-KR" dirty="0" smtClean="0"/>
              <a:t>(queen)’</a:t>
            </a:r>
            <a:r>
              <a:rPr lang="ko-KR" altLang="en-US" dirty="0" smtClean="0"/>
              <a:t>을 이용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중국보다 더 강한 영향력을 발휘하려고 노력하나 대부분의 경우 중국과 절충하는 방식으로 세력균형 유지 중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중앙아시아의 </a:t>
            </a:r>
            <a:r>
              <a:rPr lang="ko-KR" altLang="en-US" dirty="0" err="1" smtClean="0"/>
              <a:t>미중</a:t>
            </a:r>
            <a:r>
              <a:rPr lang="ko-KR" altLang="en-US" dirty="0" smtClean="0"/>
              <a:t> 이익 대립 구도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향후 중앙아시아에서의 </a:t>
            </a:r>
            <a:r>
              <a:rPr lang="ko-KR" altLang="en-US" dirty="0" err="1" smtClean="0"/>
              <a:t>미중</a:t>
            </a:r>
            <a:r>
              <a:rPr lang="ko-KR" altLang="en-US" dirty="0" smtClean="0"/>
              <a:t> 이익 대립 구도의 출현이 가능한가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많은 이견이 팽배하고 있는 가운데 현재로서는 가능성이 희박함</a:t>
            </a:r>
            <a:endParaRPr lang="en-US" altLang="ko-KR" dirty="0" smtClean="0"/>
          </a:p>
          <a:p>
            <a:r>
              <a:rPr lang="ko-KR" altLang="en-US" dirty="0" err="1" smtClean="0"/>
              <a:t>중러</a:t>
            </a:r>
            <a:r>
              <a:rPr lang="ko-KR" altLang="en-US" dirty="0" smtClean="0"/>
              <a:t> 양국의 견제가 매우 강함</a:t>
            </a:r>
            <a:endParaRPr lang="en-US" altLang="ko-KR" dirty="0" smtClean="0"/>
          </a:p>
          <a:p>
            <a:r>
              <a:rPr lang="ko-KR" altLang="en-US" dirty="0" smtClean="0"/>
              <a:t>미국은 이란 이라크를 통해 우회하는 방식만이 유일한 방법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시간 소요 많을 것임</a:t>
            </a:r>
            <a:endParaRPr lang="en-US" altLang="ko-KR" dirty="0" smtClean="0"/>
          </a:p>
          <a:p>
            <a:r>
              <a:rPr lang="ko-KR" altLang="en-US" dirty="0" smtClean="0"/>
              <a:t>당분간 </a:t>
            </a:r>
            <a:r>
              <a:rPr lang="en-US" altLang="ko-KR" dirty="0" smtClean="0"/>
              <a:t>SCO </a:t>
            </a:r>
            <a:r>
              <a:rPr lang="ko-KR" altLang="en-US" dirty="0" smtClean="0"/>
              <a:t>중심의 지역질서 구도 확실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유익하고 즐거운 학회</a:t>
            </a:r>
            <a:r>
              <a:rPr lang="en-US" altLang="ko-KR" smtClean="0"/>
              <a:t>^^</a:t>
            </a:r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210</Words>
  <Application>Microsoft Office PowerPoint</Application>
  <PresentationFormat>화면 슬라이드 쇼(4:3)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중앙러시아에서의 미국과  중국: 이익대립?</vt:lpstr>
      <vt:lpstr>토킹 포인트</vt:lpstr>
      <vt:lpstr>중앙아시아 체스 게임?</vt:lpstr>
      <vt:lpstr>중앙아시아 체스 게임</vt:lpstr>
      <vt:lpstr>중앙아시아의 미중 이익 대립 구도?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중앙러시아에서의 미국과  중국: 이익대립?</dc:title>
  <dc:creator>Samsung</dc:creator>
  <cp:lastModifiedBy>Samsung</cp:lastModifiedBy>
  <cp:revision>2</cp:revision>
  <dcterms:created xsi:type="dcterms:W3CDTF">2015-06-21T22:59:54Z</dcterms:created>
  <dcterms:modified xsi:type="dcterms:W3CDTF">2015-06-21T23:10:28Z</dcterms:modified>
</cp:coreProperties>
</file>